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C665-FF50-4A6A-A232-86C2008178E4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 </a:t>
            </a:r>
            <a:r>
              <a:rPr lang="en-US" dirty="0" err="1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Varnamala</a:t>
            </a:r>
            <a:endParaRPr lang="en-US" dirty="0">
              <a:ln w="1905"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Swar</a:t>
            </a:r>
            <a:r>
              <a:rPr lang="en-US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(Vowels)</a:t>
            </a:r>
          </a:p>
          <a:p>
            <a:pPr>
              <a:buNone/>
            </a:pPr>
            <a:r>
              <a:rPr lang="en-US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		आ 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इ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ई 		उ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ऊ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ऋ 	</a:t>
            </a:r>
          </a:p>
          <a:p>
            <a:pPr>
              <a:buNone/>
            </a:pP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ए 		ऐ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	ओ		औ	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a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अं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अः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Vyanjan</a:t>
            </a:r>
            <a:r>
              <a:rPr lang="en-US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(Consonants)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       ख       ग        घ          ड.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च        छ       ज        झ        ञ 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ट         ठ        ड        ढ         ण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         थ       द        ध         न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          फ      ब        भ         म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य          र      ल         व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         ष      स         ह</a:t>
            </a:r>
          </a:p>
          <a:p>
            <a:pPr>
              <a:buNone/>
            </a:pP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क्ष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त्र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ज्ञ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श्र</a:t>
            </a:r>
            <a:endParaRPr lang="en-US" sz="28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28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398876" cy="1371600"/>
          </a:xfrm>
          <a:prstGeom prst="rect">
            <a:avLst/>
          </a:prstGeom>
          <a:noFill/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94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endParaRPr lang="en-US" dirty="0"/>
          </a:p>
        </p:txBody>
      </p:sp>
      <p:pic>
        <p:nvPicPr>
          <p:cNvPr id="5" name="Content Placeholder 4" descr="Screenshot_20200705-09534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289" y="1600200"/>
            <a:ext cx="6491421" cy="4525963"/>
          </a:xfrm>
        </p:spPr>
      </p:pic>
      <p:pic>
        <p:nvPicPr>
          <p:cNvPr id="1024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1161" cy="1295400"/>
          </a:xfrm>
          <a:prstGeom prst="rect">
            <a:avLst/>
          </a:prstGeom>
          <a:noFill/>
        </p:spPr>
      </p:pic>
      <p:pic>
        <p:nvPicPr>
          <p:cNvPr id="2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ओम</a:t>
            </a:r>
            <a:r>
              <a:rPr lang="en-US" dirty="0" smtClean="0"/>
              <a:t>  Om</a:t>
            </a:r>
            <a:endParaRPr lang="en-US" dirty="0"/>
          </a:p>
        </p:txBody>
      </p:sp>
      <p:pic>
        <p:nvPicPr>
          <p:cNvPr id="6" name="Content Placeholder 5" descr="Screenshot_20200705-131241~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524000"/>
            <a:ext cx="4707530" cy="4525963"/>
          </a:xfrm>
        </p:spPr>
      </p:pic>
      <p:pic>
        <p:nvPicPr>
          <p:cNvPr id="1126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54307" cy="15240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22" y="0"/>
            <a:ext cx="1677478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pic>
        <p:nvPicPr>
          <p:cNvPr id="4" name="Content Placeholder 3" descr="Screenshot_20200705_135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961" y="1600200"/>
            <a:ext cx="6526239" cy="4525963"/>
          </a:xfrm>
        </p:spPr>
      </p:pic>
      <p:pic>
        <p:nvPicPr>
          <p:cNvPr id="1229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98876" cy="13716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अंडा</a:t>
            </a:r>
            <a:r>
              <a:rPr lang="en-US" dirty="0" smtClean="0"/>
              <a:t>  Egg</a:t>
            </a:r>
            <a:endParaRPr lang="en-US" dirty="0"/>
          </a:p>
        </p:txBody>
      </p:sp>
      <p:pic>
        <p:nvPicPr>
          <p:cNvPr id="4" name="Content Placeholder 3" descr="Screenshot_20200705_13582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600200"/>
            <a:ext cx="5334000" cy="4525963"/>
          </a:xfrm>
        </p:spPr>
      </p:pic>
      <p:pic>
        <p:nvPicPr>
          <p:cNvPr id="1331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591" cy="14478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Content Placeholder 6" descr="Screenshot_20200703-19131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20094"/>
            <a:ext cx="6858000" cy="3686175"/>
          </a:xfrm>
        </p:spPr>
      </p:pic>
      <p:pic>
        <p:nvPicPr>
          <p:cNvPr id="205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400" cy="1270142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854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Content Placeholder 4" descr="Screenshot_20200703-1916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616" y="1600200"/>
            <a:ext cx="5608767" cy="4525963"/>
          </a:xfrm>
        </p:spPr>
      </p:pic>
      <p:pic>
        <p:nvPicPr>
          <p:cNvPr id="307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3445" cy="12192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0"/>
            <a:ext cx="1752600" cy="103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 –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इत्र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Perfume</a:t>
            </a:r>
            <a:b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_20200703-191904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00200"/>
            <a:ext cx="4572000" cy="4525963"/>
          </a:xfrm>
        </p:spPr>
      </p:pic>
      <p:pic>
        <p:nvPicPr>
          <p:cNvPr id="409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554306" cy="1523999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5558" y="0"/>
            <a:ext cx="1548442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  -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ईश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Lord Shiva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Content Placeholder 5" descr="Screenshot_20200703-192200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1600200"/>
            <a:ext cx="4724400" cy="4525963"/>
          </a:xfrm>
        </p:spPr>
      </p:pic>
      <p:pic>
        <p:nvPicPr>
          <p:cNvPr id="512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54307" cy="15240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83" y="-1"/>
            <a:ext cx="1806517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  -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उटज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Hut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5" descr="Screenshot_20200703-19552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662" y="1839119"/>
            <a:ext cx="6162675" cy="4048125"/>
          </a:xfrm>
        </p:spPr>
      </p:pic>
      <p:pic>
        <p:nvPicPr>
          <p:cNvPr id="614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600" cy="1344856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411" y="0"/>
            <a:ext cx="2064589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  -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ऊन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Wool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4" descr="Screenshot_20200703-20151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1653381"/>
            <a:ext cx="6362700" cy="4419600"/>
          </a:xfrm>
        </p:spPr>
      </p:pic>
      <p:pic>
        <p:nvPicPr>
          <p:cNvPr id="717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24000" cy="1494284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– ऋ      Saint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4" descr="Screenshot_20200703-20135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1600200"/>
            <a:ext cx="6019799" cy="4525963"/>
          </a:xfrm>
        </p:spPr>
      </p:pic>
      <p:pic>
        <p:nvPicPr>
          <p:cNvPr id="819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98876" cy="13716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pic>
        <p:nvPicPr>
          <p:cNvPr id="4" name="Content Placeholder 3" descr="Screenshot_20200705_13192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410199" cy="4525963"/>
          </a:xfrm>
        </p:spPr>
      </p:pic>
      <p:pic>
        <p:nvPicPr>
          <p:cNvPr id="921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591" cy="14478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448" y="0"/>
            <a:ext cx="1935552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97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Hindi Varnamala</vt:lpstr>
      <vt:lpstr>अ – अनार Pomegranate</vt:lpstr>
      <vt:lpstr>आ – आम  Mango</vt:lpstr>
      <vt:lpstr>इ – इत्र  Perfume </vt:lpstr>
      <vt:lpstr>ई  -  ईश  Lord Shiva</vt:lpstr>
      <vt:lpstr>उ  -  उटज  Hut</vt:lpstr>
      <vt:lpstr>ऊ  -  ऊन Wool</vt:lpstr>
      <vt:lpstr>ऋ – ऋ      Saint </vt:lpstr>
      <vt:lpstr>ए  -  एक     One</vt:lpstr>
      <vt:lpstr>ऐ  -  ऐनक Spectacles</vt:lpstr>
      <vt:lpstr>ओ  -  ओम  Om</vt:lpstr>
      <vt:lpstr>औ  -  औषध  Medicine</vt:lpstr>
      <vt:lpstr>अं  -  अंडा  Egg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Hindi Varnamala</dc:title>
  <dc:creator>user</dc:creator>
  <cp:lastModifiedBy>PC</cp:lastModifiedBy>
  <cp:revision>21</cp:revision>
  <dcterms:created xsi:type="dcterms:W3CDTF">2020-07-05T07:25:48Z</dcterms:created>
  <dcterms:modified xsi:type="dcterms:W3CDTF">2020-10-31T13:43:14Z</dcterms:modified>
</cp:coreProperties>
</file>